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9144000" cy="6858000" type="screen4x3"/>
  <p:notesSz cx="6805613" cy="9939338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FF"/>
    <a:srgbClr val="CC00CC"/>
    <a:srgbClr val="FF0000"/>
    <a:srgbClr val="0000FF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7"/>
    <p:restoredTop sz="94643"/>
  </p:normalViewPr>
  <p:slideViewPr>
    <p:cSldViewPr>
      <p:cViewPr varScale="1">
        <p:scale>
          <a:sx n="86" d="100"/>
          <a:sy n="86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140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140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140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1D02C7C-3602-1148-A9CF-787BBE11CC27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6125"/>
            <a:ext cx="4967288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21225"/>
            <a:ext cx="5443537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7787BC4-58A3-4D4C-8327-0F7FD15DE05C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2"/>
          <p:cNvSpPr txBox="1">
            <a:spLocks noChangeArrowheads="1"/>
          </p:cNvSpPr>
          <p:nvPr/>
        </p:nvSpPr>
        <p:spPr bwMode="auto">
          <a:xfrm>
            <a:off x="0" y="6524625"/>
            <a:ext cx="3636963" cy="274638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altLang="ja-JP" sz="1200" i="1">
                <a:solidFill>
                  <a:schemeClr val="bg1"/>
                </a:solidFill>
                <a:latin typeface="Times New Roman" charset="0"/>
              </a:rPr>
              <a:t>Ministry of Land, Infrastructure, Transport and Tourism</a:t>
            </a:r>
          </a:p>
        </p:txBody>
      </p:sp>
      <p:pic>
        <p:nvPicPr>
          <p:cNvPr id="5" name="Picture 17" descr="テンプレートフッ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551613"/>
            <a:ext cx="9144000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8"/>
          <p:cNvSpPr txBox="1">
            <a:spLocks noChangeArrowheads="1"/>
          </p:cNvSpPr>
          <p:nvPr/>
        </p:nvSpPr>
        <p:spPr bwMode="auto">
          <a:xfrm>
            <a:off x="0" y="6553200"/>
            <a:ext cx="3744913" cy="27463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altLang="ja-JP" sz="1200" b="1" i="1">
                <a:solidFill>
                  <a:schemeClr val="bg1"/>
                </a:solidFill>
                <a:latin typeface="Times New Roman" charset="0"/>
              </a:rPr>
              <a:t>Geospatial Information Authority of Japan</a:t>
            </a:r>
          </a:p>
        </p:txBody>
      </p:sp>
      <p:pic>
        <p:nvPicPr>
          <p:cNvPr id="7" name="Picture 19" descr="国土地理院シンボルマーク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275" y="6237288"/>
            <a:ext cx="427038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19250" y="1905000"/>
            <a:ext cx="7524750" cy="1470025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latin typeface="+mn-lt"/>
              </a:defRPr>
            </a:lvl1pPr>
          </a:lstStyle>
          <a:p>
            <a:r>
              <a:rPr lang="ja-JP" altLang="en-US" smtClean="0"/>
              <a:t>マスター サブタイトルの書式設定</a:t>
            </a:r>
            <a:endParaRPr lang="ja-JP" altLang="en-US" dirty="0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68313" y="6265863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2F76F67A-AD97-C24D-8DC0-37973273BF2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815894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86F652-2534-1749-8CED-8362CF9416E7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8150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/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515100" y="0"/>
            <a:ext cx="2171700" cy="6126163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362700" cy="6126163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2BD7DE-9011-A044-B586-CDB8D604F384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4690643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19BB49-3EEA-5940-8F6A-02CBD6F4CB00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5760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E641D8-C672-9B4E-856F-936C27FC9D6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6167409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DBF5ED-B1A6-0743-AF58-99C95270923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82713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D2F584-22A2-7749-92A7-0D5DDF6DD02C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63907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58343C0-C9AC-F242-A998-B93790BEB8D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750135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83468B2-C4ED-0B48-82D4-41F72683C86C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806256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15E4FC-5D6D-9448-A8DC-897208FE7C8D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27640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と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 smtClean="0"/>
              <a:t>プレースホルダーまでドラッグするかアイコンをクリックして図を追加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EDC7D3-460F-5240-B966-D48BDCC3568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356427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テンプレートヘッダ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</a:t>
            </a:r>
            <a:r>
              <a:rPr lang="en-US" altLang="ja-JP"/>
              <a:t> </a:t>
            </a:r>
            <a:r>
              <a:rPr lang="ja-JP" altLang="en-US"/>
              <a:t>テキストの書式設定</a:t>
            </a:r>
            <a:endParaRPr lang="en-US" altLang="ja-JP"/>
          </a:p>
          <a:p>
            <a:pPr lvl="1"/>
            <a:r>
              <a:rPr lang="ja-JP" altLang="en-US"/>
              <a:t>第</a:t>
            </a:r>
            <a:r>
              <a:rPr lang="en-US" altLang="ja-JP"/>
              <a:t> 2 </a:t>
            </a:r>
            <a:r>
              <a:rPr lang="ja-JP" altLang="en-US"/>
              <a:t>レベル</a:t>
            </a:r>
            <a:endParaRPr lang="en-US" altLang="ja-JP"/>
          </a:p>
          <a:p>
            <a:pPr lvl="2"/>
            <a:r>
              <a:rPr lang="ja-JP" altLang="en-US"/>
              <a:t>第</a:t>
            </a:r>
            <a:r>
              <a:rPr lang="en-US" altLang="ja-JP"/>
              <a:t> 3 </a:t>
            </a:r>
            <a:r>
              <a:rPr lang="ja-JP" altLang="en-US"/>
              <a:t>レベル</a:t>
            </a:r>
            <a:endParaRPr lang="en-US" altLang="ja-JP"/>
          </a:p>
          <a:p>
            <a:pPr lvl="3"/>
            <a:r>
              <a:rPr lang="ja-JP" altLang="en-US"/>
              <a:t>第</a:t>
            </a:r>
            <a:r>
              <a:rPr lang="en-US" altLang="ja-JP"/>
              <a:t> 4 </a:t>
            </a:r>
            <a:r>
              <a:rPr lang="ja-JP" altLang="en-US"/>
              <a:t>レベル</a:t>
            </a:r>
            <a:endParaRPr lang="en-US" altLang="ja-JP"/>
          </a:p>
          <a:p>
            <a:pPr lvl="4"/>
            <a:r>
              <a:rPr lang="ja-JP" altLang="en-US"/>
              <a:t>第</a:t>
            </a:r>
            <a:r>
              <a:rPr lang="en-US" altLang="ja-JP"/>
              <a:t> 5 </a:t>
            </a:r>
            <a:r>
              <a:rPr lang="ja-JP" altLang="en-US"/>
              <a:t>レベル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42088" y="-26988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fld id="{D04B5AB7-6606-6E40-A5BF-77405851C195}" type="slidenum">
              <a:rPr lang="en-US" altLang="ja-JP"/>
              <a:pPr/>
              <a:t>‹#›</a:t>
            </a:fld>
            <a:endParaRPr lang="en-US" altLang="ja-JP"/>
          </a:p>
        </p:txBody>
      </p:sp>
      <p:sp>
        <p:nvSpPr>
          <p:cNvPr id="103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7019925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</a:t>
            </a:r>
            <a:r>
              <a:rPr lang="en-US" altLang="ja-JP"/>
              <a:t> </a:t>
            </a:r>
            <a:r>
              <a:rPr lang="ja-JP" altLang="en-US"/>
              <a:t>タイトルの書式設定</a:t>
            </a:r>
          </a:p>
        </p:txBody>
      </p:sp>
      <p:pic>
        <p:nvPicPr>
          <p:cNvPr id="1032" name="Picture 9" descr="国土地理院シンボルマーク小"/>
          <p:cNvPicPr>
            <a:picLocks noChangeAspect="1" noChangeArrowheads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48713" y="44450"/>
            <a:ext cx="360362" cy="236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+mn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525344"/>
          </a:xfrm>
          <a:prstGeom prst="rect">
            <a:avLst/>
          </a:prstGeom>
        </p:spPr>
      </p:pic>
      <p:sp>
        <p:nvSpPr>
          <p:cNvPr id="15361" name="タイトル 1"/>
          <p:cNvSpPr>
            <a:spLocks noGrp="1"/>
          </p:cNvSpPr>
          <p:nvPr>
            <p:ph type="ctrTitle"/>
          </p:nvPr>
        </p:nvSpPr>
        <p:spPr>
          <a:xfrm>
            <a:off x="0" y="1034703"/>
            <a:ext cx="9144000" cy="1170161"/>
          </a:xfrm>
        </p:spPr>
        <p:txBody>
          <a:bodyPr/>
          <a:lstStyle/>
          <a:p>
            <a:pPr eaLnBrk="1" hangingPunct="1"/>
            <a:r>
              <a:rPr lang="en-US" altLang="ja-JP" sz="4800" b="1" dirty="0" smtClean="0">
                <a:solidFill>
                  <a:srgbClr val="FF0000"/>
                </a:solidFill>
              </a:rPr>
              <a:t>Promotion of NSDI in Japan</a:t>
            </a:r>
            <a:endParaRPr lang="ja-JP" altLang="en-US" sz="4800" b="1" dirty="0">
              <a:solidFill>
                <a:srgbClr val="FF0000"/>
              </a:solidFill>
            </a:endParaRPr>
          </a:p>
        </p:txBody>
      </p:sp>
      <p:sp>
        <p:nvSpPr>
          <p:cNvPr id="15362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985968"/>
            <a:ext cx="6400800" cy="1201472"/>
          </a:xfrm>
        </p:spPr>
        <p:txBody>
          <a:bodyPr/>
          <a:lstStyle/>
          <a:p>
            <a:pPr eaLnBrk="1" hangingPunct="1"/>
            <a:r>
              <a:rPr lang="ja-JP" altLang="ja-JP" dirty="0">
                <a:solidFill>
                  <a:schemeClr val="bg1"/>
                </a:solidFill>
              </a:rPr>
              <a:t>H</a:t>
            </a:r>
            <a:r>
              <a:rPr lang="en-US" altLang="ja-JP" dirty="0" err="1">
                <a:solidFill>
                  <a:schemeClr val="bg1"/>
                </a:solidFill>
              </a:rPr>
              <a:t>idenori</a:t>
            </a:r>
            <a:r>
              <a:rPr lang="ja-JP" altLang="en-US" dirty="0">
                <a:solidFill>
                  <a:schemeClr val="bg1"/>
                </a:solidFill>
              </a:rPr>
              <a:t> </a:t>
            </a:r>
            <a:r>
              <a:rPr lang="en-US" altLang="ja-JP" dirty="0">
                <a:solidFill>
                  <a:schemeClr val="bg1"/>
                </a:solidFill>
              </a:rPr>
              <a:t>FUJIMURA</a:t>
            </a:r>
          </a:p>
          <a:p>
            <a:pPr eaLnBrk="1" hangingPunct="1"/>
            <a:r>
              <a:rPr lang="en-US" altLang="ja-JP" dirty="0" smtClean="0">
                <a:solidFill>
                  <a:schemeClr val="bg1"/>
                </a:solidFill>
              </a:rPr>
              <a:t>GSI International</a:t>
            </a:r>
            <a:endParaRPr lang="ja-JP" altLang="en-US" dirty="0">
              <a:solidFill>
                <a:schemeClr val="bg1"/>
              </a:solidFill>
            </a:endParaRPr>
          </a:p>
        </p:txBody>
      </p:sp>
      <p:sp>
        <p:nvSpPr>
          <p:cNvPr id="15363" name="スライド番号プレースホル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6E1B244D-E331-E745-A3FE-4905EE0A7CA5}" type="slidenum">
              <a:rPr lang="en-US" altLang="ja-JP" sz="1800"/>
              <a:pPr/>
              <a:t>1</a:t>
            </a:fld>
            <a:endParaRPr lang="en-US" altLang="ja-JP" sz="1800"/>
          </a:p>
        </p:txBody>
      </p:sp>
      <p:sp>
        <p:nvSpPr>
          <p:cNvPr id="2" name="正方形/長方形 1"/>
          <p:cNvSpPr/>
          <p:nvPr/>
        </p:nvSpPr>
        <p:spPr>
          <a:xfrm>
            <a:off x="6228184" y="115889"/>
            <a:ext cx="2807866" cy="576808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</a:rPr>
              <a:t>2016-11-14 SSGCC</a:t>
            </a:r>
            <a:endParaRPr lang="ja-JP" altLang="en-US" dirty="0">
              <a:solidFill>
                <a:schemeClr val="tx1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6761" y="6229434"/>
            <a:ext cx="39645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050" dirty="0">
                <a:solidFill>
                  <a:schemeClr val="bg1"/>
                </a:solidFill>
              </a:rPr>
              <a:t>Photo by Kikuchi </a:t>
            </a:r>
            <a:r>
              <a:rPr lang="en-US" altLang="ja-JP" sz="1050" dirty="0" smtClean="0">
                <a:solidFill>
                  <a:schemeClr val="bg1"/>
                </a:solidFill>
              </a:rPr>
              <a:t>City, </a:t>
            </a:r>
            <a:r>
              <a:rPr lang="en-US" altLang="ja-JP" sz="1050" dirty="0">
                <a:solidFill>
                  <a:schemeClr val="bg1"/>
                </a:solidFill>
              </a:rPr>
              <a:t>licensed under CC BY 4.0 International</a:t>
            </a:r>
            <a:endParaRPr kumimoji="1" lang="ja-JP" alt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テーマ1">
  <a:themeElements>
    <a:clrScheme name="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標準デザイン">
      <a:majorFont>
        <a:latin typeface="HGP創英角ｺﾞｼｯｸUB"/>
        <a:ea typeface="HGP創英角ｺﾞｼｯｸUB"/>
        <a:cs typeface="HGP創英角ｺﾞｼｯｸUB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ページ番号が右上</Template>
  <TotalTime>84</TotalTime>
  <Words>23</Words>
  <Application>Microsoft Macintosh PowerPoint</Application>
  <PresentationFormat>画面に合わせる (4:3)</PresentationFormat>
  <Paragraphs>6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7" baseType="lpstr">
      <vt:lpstr>Arial</vt:lpstr>
      <vt:lpstr>HGP創英角ｺﾞｼｯｸUB</vt:lpstr>
      <vt:lpstr>ＭＳ Ｐゴシック</vt:lpstr>
      <vt:lpstr>ＭＳ Ｐ明朝</vt:lpstr>
      <vt:lpstr>Times New Roman</vt:lpstr>
      <vt:lpstr>テーマ1</vt:lpstr>
      <vt:lpstr>Promotion of NSDI in Japan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Some title to be here.</dc:title>
  <dc:creator>藤村英範</dc:creator>
  <cp:lastModifiedBy>藤村英範</cp:lastModifiedBy>
  <cp:revision>7</cp:revision>
  <dcterms:created xsi:type="dcterms:W3CDTF">2016-11-01T09:50:26Z</dcterms:created>
  <dcterms:modified xsi:type="dcterms:W3CDTF">2016-11-06T04:20:34Z</dcterms:modified>
</cp:coreProperties>
</file>

<file path=docProps/thumbnail.jpeg>
</file>